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81" r:id="rId2"/>
    <p:sldId id="283" r:id="rId3"/>
    <p:sldId id="282" r:id="rId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DD52DB-7790-405A-A6F2-343E05C12554}" v="45" dt="2019-11-06T04:04:32.991"/>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autoAdjust="0"/>
  </p:normalViewPr>
  <p:slideViewPr>
    <p:cSldViewPr snapToGrid="0">
      <p:cViewPr varScale="1">
        <p:scale>
          <a:sx n="57" d="100"/>
          <a:sy n="57" d="100"/>
        </p:scale>
        <p:origin x="40" y="36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5" Type="http://schemas.openxmlformats.org/officeDocument/2006/relationships/customXml" Target="../customXml/item3.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 Id="rId14"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ina van Vlimmeren" userId="b80461ae892c3254" providerId="LiveId" clId="{62DD52DB-7790-405A-A6F2-343E05C12554}"/>
    <pc:docChg chg="custSel addSld modSld">
      <pc:chgData name="Sarina van Vlimmeren" userId="b80461ae892c3254" providerId="LiveId" clId="{62DD52DB-7790-405A-A6F2-343E05C12554}" dt="2019-11-06T04:04:56.331" v="91"/>
      <pc:docMkLst>
        <pc:docMk/>
      </pc:docMkLst>
      <pc:sldChg chg="addSp delSp modSp modAnim">
        <pc:chgData name="Sarina van Vlimmeren" userId="b80461ae892c3254" providerId="LiveId" clId="{62DD52DB-7790-405A-A6F2-343E05C12554}" dt="2019-11-06T04:04:51.595" v="89"/>
        <pc:sldMkLst>
          <pc:docMk/>
          <pc:sldMk cId="3410785510" sldId="281"/>
        </pc:sldMkLst>
        <pc:spChg chg="add del mod">
          <ac:chgData name="Sarina van Vlimmeren" userId="b80461ae892c3254" providerId="LiveId" clId="{62DD52DB-7790-405A-A6F2-343E05C12554}" dt="2019-11-06T03:51:07.768" v="83"/>
          <ac:spMkLst>
            <pc:docMk/>
            <pc:sldMk cId="3410785510" sldId="281"/>
            <ac:spMk id="2" creationId="{EF2BA14E-143F-4777-86DE-973BBCFF70BB}"/>
          </ac:spMkLst>
        </pc:spChg>
        <pc:spChg chg="mod">
          <ac:chgData name="Sarina van Vlimmeren" userId="b80461ae892c3254" providerId="LiveId" clId="{62DD52DB-7790-405A-A6F2-343E05C12554}" dt="2019-11-06T04:04:18.088" v="85" actId="1076"/>
          <ac:spMkLst>
            <pc:docMk/>
            <pc:sldMk cId="3410785510" sldId="281"/>
            <ac:spMk id="3" creationId="{00000000-0000-0000-0000-000000000000}"/>
          </ac:spMkLst>
        </pc:spChg>
        <pc:picChg chg="add mod">
          <ac:chgData name="Sarina van Vlimmeren" userId="b80461ae892c3254" providerId="LiveId" clId="{62DD52DB-7790-405A-A6F2-343E05C12554}" dt="2019-11-06T04:04:22.438" v="86" actId="14100"/>
          <ac:picMkLst>
            <pc:docMk/>
            <pc:sldMk cId="3410785510" sldId="281"/>
            <ac:picMk id="5" creationId="{EFEC32C2-9D34-4E2C-A4FD-6B7CC18267CA}"/>
          </ac:picMkLst>
        </pc:picChg>
      </pc:sldChg>
      <pc:sldChg chg="modSp add modAnim">
        <pc:chgData name="Sarina van Vlimmeren" userId="b80461ae892c3254" providerId="LiveId" clId="{62DD52DB-7790-405A-A6F2-343E05C12554}" dt="2019-11-06T04:04:56.331" v="91"/>
        <pc:sldMkLst>
          <pc:docMk/>
          <pc:sldMk cId="2406177066" sldId="283"/>
        </pc:sldMkLst>
        <pc:spChg chg="mod">
          <ac:chgData name="Sarina van Vlimmeren" userId="b80461ae892c3254" providerId="LiveId" clId="{62DD52DB-7790-405A-A6F2-343E05C12554}" dt="2019-11-06T04:04:32.990" v="87" actId="114"/>
          <ac:spMkLst>
            <pc:docMk/>
            <pc:sldMk cId="2406177066" sldId="28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0F195B6-0CAC-4845-8271-99AF3C1260DA}" type="datetimeFigureOut">
              <a:rPr lang="nl-NL" smtClean="0"/>
              <a:t>6-11-2019</a:t>
            </a:fld>
            <a:endParaRPr lang="nl-NL"/>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DD621B0-E2FA-4CE8-90BB-5E4C3890B08F}" type="slidenum">
              <a:rPr lang="nl-NL" smtClean="0"/>
              <a:t>‹nr.›</a:t>
            </a:fld>
            <a:endParaRPr lang="nl-NL"/>
          </a:p>
        </p:txBody>
      </p:sp>
    </p:spTree>
    <p:extLst>
      <p:ext uri="{BB962C8B-B14F-4D97-AF65-F5344CB8AC3E}">
        <p14:creationId xmlns:p14="http://schemas.microsoft.com/office/powerpoint/2010/main" val="3683766433"/>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FBBC55-82E0-43BD-A8C0-56B88378F0C4}" type="datetimeFigureOut">
              <a:rPr lang="nl-NL" smtClean="0"/>
              <a:t>6-11-2019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522763-3833-4310-8A3B-44E9FEAEAAA0}" type="slidenum">
              <a:rPr lang="nl-NL" smtClean="0"/>
              <a:t>‹nr.›</a:t>
            </a:fld>
            <a:endParaRPr lang="nl-NL"/>
          </a:p>
        </p:txBody>
      </p:sp>
    </p:spTree>
    <p:extLst>
      <p:ext uri="{BB962C8B-B14F-4D97-AF65-F5344CB8AC3E}">
        <p14:creationId xmlns:p14="http://schemas.microsoft.com/office/powerpoint/2010/main" val="2358986506"/>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1522763-3833-4310-8A3B-44E9FEAEAAA0}" type="slidenum">
              <a:rPr lang="nl-NL" smtClean="0"/>
              <a:t>1</a:t>
            </a:fld>
            <a:endParaRPr lang="nl-NL" dirty="0"/>
          </a:p>
        </p:txBody>
      </p:sp>
      <p:sp>
        <p:nvSpPr>
          <p:cNvPr id="5" name="Tijdelijke aanduiding voor koptekst 4"/>
          <p:cNvSpPr>
            <a:spLocks noGrp="1"/>
          </p:cNvSpPr>
          <p:nvPr>
            <p:ph type="hdr" sz="quarter" idx="11"/>
          </p:nvPr>
        </p:nvSpPr>
        <p:spPr/>
        <p:txBody>
          <a:bodyPr/>
          <a:lstStyle/>
          <a:p>
            <a:endParaRPr lang="nl-NL" dirty="0"/>
          </a:p>
        </p:txBody>
      </p:sp>
    </p:spTree>
    <p:extLst>
      <p:ext uri="{BB962C8B-B14F-4D97-AF65-F5344CB8AC3E}">
        <p14:creationId xmlns:p14="http://schemas.microsoft.com/office/powerpoint/2010/main" val="284239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1522763-3833-4310-8A3B-44E9FEAEAAA0}" type="slidenum">
              <a:rPr lang="nl-NL" smtClean="0"/>
              <a:t>2</a:t>
            </a:fld>
            <a:endParaRPr lang="nl-NL" dirty="0"/>
          </a:p>
        </p:txBody>
      </p:sp>
      <p:sp>
        <p:nvSpPr>
          <p:cNvPr id="5" name="Tijdelijke aanduiding voor koptekst 4"/>
          <p:cNvSpPr>
            <a:spLocks noGrp="1"/>
          </p:cNvSpPr>
          <p:nvPr>
            <p:ph type="hdr" sz="quarter" idx="11"/>
          </p:nvPr>
        </p:nvSpPr>
        <p:spPr/>
        <p:txBody>
          <a:bodyPr/>
          <a:lstStyle/>
          <a:p>
            <a:endParaRPr lang="nl-NL" dirty="0"/>
          </a:p>
        </p:txBody>
      </p:sp>
    </p:spTree>
    <p:extLst>
      <p:ext uri="{BB962C8B-B14F-4D97-AF65-F5344CB8AC3E}">
        <p14:creationId xmlns:p14="http://schemas.microsoft.com/office/powerpoint/2010/main" val="255242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1522763-3833-4310-8A3B-44E9FEAEAAA0}" type="slidenum">
              <a:rPr lang="nl-NL" smtClean="0"/>
              <a:t>3</a:t>
            </a:fld>
            <a:endParaRPr lang="nl-NL" dirty="0"/>
          </a:p>
        </p:txBody>
      </p:sp>
      <p:sp>
        <p:nvSpPr>
          <p:cNvPr id="5" name="Tijdelijke aanduiding voor koptekst 4"/>
          <p:cNvSpPr>
            <a:spLocks noGrp="1"/>
          </p:cNvSpPr>
          <p:nvPr>
            <p:ph type="hdr" sz="quarter" idx="11"/>
          </p:nvPr>
        </p:nvSpPr>
        <p:spPr/>
        <p:txBody>
          <a:bodyPr/>
          <a:lstStyle/>
          <a:p>
            <a:endParaRPr lang="nl-NL" dirty="0"/>
          </a:p>
        </p:txBody>
      </p:sp>
    </p:spTree>
    <p:extLst>
      <p:ext uri="{BB962C8B-B14F-4D97-AF65-F5344CB8AC3E}">
        <p14:creationId xmlns:p14="http://schemas.microsoft.com/office/powerpoint/2010/main" val="284239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74DFA3A1-D7F6-40E9-A398-7119B1F73C61}" type="datetimeFigureOut">
              <a:rPr lang="nl-NL" smtClean="0"/>
              <a:t>6-11-2019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303994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74DFA3A1-D7F6-40E9-A398-7119B1F73C61}" type="datetimeFigureOut">
              <a:rPr lang="nl-NL" smtClean="0"/>
              <a:t>6-11-2019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3127622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74DFA3A1-D7F6-40E9-A398-7119B1F73C61}" type="datetimeFigureOut">
              <a:rPr lang="nl-NL" smtClean="0"/>
              <a:t>6-11-2019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3904016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74DFA3A1-D7F6-40E9-A398-7119B1F73C61}" type="datetimeFigureOut">
              <a:rPr lang="nl-NL" smtClean="0"/>
              <a:t>6-11-2019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3933238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74DFA3A1-D7F6-40E9-A398-7119B1F73C61}" type="datetimeFigureOut">
              <a:rPr lang="nl-NL" smtClean="0"/>
              <a:t>6-11-2019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3135233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74DFA3A1-D7F6-40E9-A398-7119B1F73C61}" type="datetimeFigureOut">
              <a:rPr lang="nl-NL" smtClean="0"/>
              <a:t>6-11-2019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3018490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74DFA3A1-D7F6-40E9-A398-7119B1F73C61}" type="datetimeFigureOut">
              <a:rPr lang="nl-NL" smtClean="0"/>
              <a:t>6-11-2019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3409792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74DFA3A1-D7F6-40E9-A398-7119B1F73C61}" type="datetimeFigureOut">
              <a:rPr lang="nl-NL" smtClean="0"/>
              <a:t>6-11-2019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2026172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4DFA3A1-D7F6-40E9-A398-7119B1F73C61}" type="datetimeFigureOut">
              <a:rPr lang="nl-NL" smtClean="0"/>
              <a:t>6-11-2019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1486551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74DFA3A1-D7F6-40E9-A398-7119B1F73C61}" type="datetimeFigureOut">
              <a:rPr lang="nl-NL" smtClean="0"/>
              <a:t>6-11-2019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4035410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74DFA3A1-D7F6-40E9-A398-7119B1F73C61}" type="datetimeFigureOut">
              <a:rPr lang="nl-NL" smtClean="0"/>
              <a:t>6-11-2019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AE4EC0A-BB17-40C0-B63B-A936FC3120DF}" type="slidenum">
              <a:rPr lang="nl-NL" smtClean="0"/>
              <a:t>‹nr.›</a:t>
            </a:fld>
            <a:endParaRPr lang="nl-NL"/>
          </a:p>
        </p:txBody>
      </p:sp>
    </p:spTree>
    <p:extLst>
      <p:ext uri="{BB962C8B-B14F-4D97-AF65-F5344CB8AC3E}">
        <p14:creationId xmlns:p14="http://schemas.microsoft.com/office/powerpoint/2010/main" val="455595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DFA3A1-D7F6-40E9-A398-7119B1F73C61}" type="datetimeFigureOut">
              <a:rPr lang="nl-NL" smtClean="0"/>
              <a:t>6-11-2019</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E4EC0A-BB17-40C0-B63B-A936FC3120DF}" type="slidenum">
              <a:rPr lang="nl-NL" smtClean="0"/>
              <a:t>‹nr.›</a:t>
            </a:fld>
            <a:endParaRPr lang="nl-NL"/>
          </a:p>
        </p:txBody>
      </p:sp>
    </p:spTree>
    <p:extLst>
      <p:ext uri="{BB962C8B-B14F-4D97-AF65-F5344CB8AC3E}">
        <p14:creationId xmlns:p14="http://schemas.microsoft.com/office/powerpoint/2010/main" val="4064417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3958" y="6251262"/>
            <a:ext cx="1800000" cy="470861"/>
          </a:xfrm>
          <a:prstGeom prst="rect">
            <a:avLst/>
          </a:prstGeom>
        </p:spPr>
      </p:pic>
      <p:pic>
        <p:nvPicPr>
          <p:cNvPr id="7" name="Afbeelding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7958" y="-1"/>
            <a:ext cx="1872000" cy="597577"/>
          </a:xfrm>
          <a:prstGeom prst="rect">
            <a:avLst/>
          </a:prstGeom>
        </p:spPr>
      </p:pic>
      <p:sp>
        <p:nvSpPr>
          <p:cNvPr id="3" name="Rechthoek 2"/>
          <p:cNvSpPr/>
          <p:nvPr/>
        </p:nvSpPr>
        <p:spPr>
          <a:xfrm>
            <a:off x="960044" y="742075"/>
            <a:ext cx="7315199" cy="2215991"/>
          </a:xfrm>
          <a:prstGeom prst="rect">
            <a:avLst/>
          </a:prstGeom>
        </p:spPr>
        <p:txBody>
          <a:bodyPr wrap="square">
            <a:spAutoFit/>
          </a:bodyPr>
          <a:lstStyle/>
          <a:p>
            <a:pPr>
              <a:lnSpc>
                <a:spcPct val="115000"/>
              </a:lnSpc>
              <a:spcAft>
                <a:spcPts val="0"/>
              </a:spcAft>
            </a:pPr>
            <a:r>
              <a:rPr lang="nl-NL" sz="4000" b="1" dirty="0">
                <a:solidFill>
                  <a:srgbClr val="B30080"/>
                </a:solidFill>
                <a:latin typeface="Calibri" panose="020F0502020204030204" pitchFamily="34" charset="0"/>
                <a:ea typeface="Calibri"/>
                <a:cs typeface="Univers-Bold"/>
              </a:rPr>
              <a:t>Controleverklaring</a:t>
            </a:r>
            <a:r>
              <a:rPr lang="nl-NL" sz="4000" b="1" dirty="0">
                <a:solidFill>
                  <a:srgbClr val="4DC000"/>
                </a:solidFill>
                <a:latin typeface="Calibri" panose="020F0502020204030204" pitchFamily="34" charset="0"/>
                <a:ea typeface="Calibri"/>
                <a:cs typeface="Univers-Bold"/>
              </a:rPr>
              <a:t> </a:t>
            </a:r>
          </a:p>
          <a:p>
            <a:pPr>
              <a:lnSpc>
                <a:spcPct val="115000"/>
              </a:lnSpc>
              <a:spcAft>
                <a:spcPts val="0"/>
              </a:spcAft>
            </a:pPr>
            <a:r>
              <a:rPr lang="nl-NL" sz="4000" dirty="0">
                <a:solidFill>
                  <a:srgbClr val="000000"/>
                </a:solidFill>
                <a:latin typeface="Calibri" panose="020F0502020204030204" pitchFamily="34" charset="0"/>
                <a:ea typeface="Calibri"/>
                <a:cs typeface="Univers"/>
              </a:rPr>
              <a:t>Verklaring van een accountant over de uitslag van zijn onderzoek.</a:t>
            </a:r>
            <a:endParaRPr lang="nl-NL" sz="4000" dirty="0">
              <a:latin typeface="Calibri" panose="020F0502020204030204" pitchFamily="34" charset="0"/>
              <a:ea typeface="Calibri"/>
              <a:cs typeface="Times New Roman"/>
            </a:endParaRPr>
          </a:p>
        </p:txBody>
      </p:sp>
      <p:pic>
        <p:nvPicPr>
          <p:cNvPr id="5" name="Afbeelding 4" descr="Afbeelding met computer, man, voedsel, vrouw&#10;&#10;Automatisch gegenereerde beschrijving">
            <a:extLst>
              <a:ext uri="{FF2B5EF4-FFF2-40B4-BE49-F238E27FC236}">
                <a16:creationId xmlns:a16="http://schemas.microsoft.com/office/drawing/2014/main" id="{EFEC32C2-9D34-4E2C-A4FD-6B7CC18267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33999" y="2967227"/>
            <a:ext cx="4964097" cy="3008243"/>
          </a:xfrm>
          <a:prstGeom prst="rect">
            <a:avLst/>
          </a:prstGeom>
        </p:spPr>
      </p:pic>
    </p:spTree>
    <p:extLst>
      <p:ext uri="{BB962C8B-B14F-4D97-AF65-F5344CB8AC3E}">
        <p14:creationId xmlns:p14="http://schemas.microsoft.com/office/powerpoint/2010/main" val="341078551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3958" y="6251262"/>
            <a:ext cx="1800000" cy="470861"/>
          </a:xfrm>
          <a:prstGeom prst="rect">
            <a:avLst/>
          </a:prstGeom>
        </p:spPr>
      </p:pic>
      <p:pic>
        <p:nvPicPr>
          <p:cNvPr id="7" name="Afbeelding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7958" y="-1"/>
            <a:ext cx="1872000" cy="597577"/>
          </a:xfrm>
          <a:prstGeom prst="rect">
            <a:avLst/>
          </a:prstGeom>
        </p:spPr>
      </p:pic>
      <p:sp>
        <p:nvSpPr>
          <p:cNvPr id="3" name="Rechthoek 2"/>
          <p:cNvSpPr/>
          <p:nvPr/>
        </p:nvSpPr>
        <p:spPr>
          <a:xfrm>
            <a:off x="1590358" y="597576"/>
            <a:ext cx="7315199" cy="2174441"/>
          </a:xfrm>
          <a:prstGeom prst="rect">
            <a:avLst/>
          </a:prstGeom>
        </p:spPr>
        <p:txBody>
          <a:bodyPr wrap="square">
            <a:spAutoFit/>
          </a:bodyPr>
          <a:lstStyle/>
          <a:p>
            <a:pPr>
              <a:lnSpc>
                <a:spcPct val="115000"/>
              </a:lnSpc>
              <a:spcAft>
                <a:spcPts val="0"/>
              </a:spcAft>
            </a:pPr>
            <a:r>
              <a:rPr lang="nl-NL" sz="4000" b="1" dirty="0">
                <a:latin typeface="Calibri" panose="020F0502020204030204" pitchFamily="34" charset="0"/>
                <a:ea typeface="Calibri"/>
                <a:cs typeface="Univers-Bold"/>
              </a:rPr>
              <a:t>Controleverklaring </a:t>
            </a:r>
          </a:p>
          <a:p>
            <a:pPr>
              <a:lnSpc>
                <a:spcPct val="115000"/>
              </a:lnSpc>
              <a:spcAft>
                <a:spcPts val="0"/>
              </a:spcAft>
            </a:pPr>
            <a:r>
              <a:rPr lang="nl-NL" sz="4000" i="1" dirty="0">
                <a:solidFill>
                  <a:srgbClr val="000000"/>
                </a:solidFill>
                <a:latin typeface="Calibri" panose="020F0502020204030204" pitchFamily="34" charset="0"/>
                <a:ea typeface="Calibri"/>
                <a:cs typeface="Univers"/>
              </a:rPr>
              <a:t>Voorbeeldtekst goedkeurende verklaring</a:t>
            </a:r>
            <a:endParaRPr lang="nl-NL" sz="4000" i="1" dirty="0">
              <a:latin typeface="Calibri" panose="020F0502020204030204" pitchFamily="34" charset="0"/>
              <a:ea typeface="Calibri"/>
              <a:cs typeface="Times New Roman"/>
            </a:endParaRPr>
          </a:p>
        </p:txBody>
      </p:sp>
      <p:sp>
        <p:nvSpPr>
          <p:cNvPr id="2" name="Tekstvak 1">
            <a:extLst>
              <a:ext uri="{FF2B5EF4-FFF2-40B4-BE49-F238E27FC236}">
                <a16:creationId xmlns:a16="http://schemas.microsoft.com/office/drawing/2014/main" id="{EF2BA14E-143F-4777-86DE-973BBCFF70BB}"/>
              </a:ext>
            </a:extLst>
          </p:cNvPr>
          <p:cNvSpPr txBox="1"/>
          <p:nvPr/>
        </p:nvSpPr>
        <p:spPr>
          <a:xfrm>
            <a:off x="949911" y="2947262"/>
            <a:ext cx="10315852" cy="3046988"/>
          </a:xfrm>
          <a:prstGeom prst="rect">
            <a:avLst/>
          </a:prstGeom>
          <a:noFill/>
        </p:spPr>
        <p:txBody>
          <a:bodyPr wrap="square" rtlCol="0">
            <a:spAutoFit/>
          </a:bodyPr>
          <a:lstStyle/>
          <a:p>
            <a:r>
              <a:rPr lang="nl-NL" sz="3200" i="1" dirty="0">
                <a:solidFill>
                  <a:srgbClr val="00B050"/>
                </a:solidFill>
              </a:rPr>
              <a:t>Naar ons oordeel, geeft de jaarrekening een getrouw beeld van de grootte en de samenstelling van het vermogen van ... per 31 december 2020 en van het resultaat en de kasstromen over 2020 in overeenstemming met International Financial Reporting Standards zoals aanvaard binnen de Europese Unie en met Titel 9 Boek 2 BW.</a:t>
            </a:r>
          </a:p>
        </p:txBody>
      </p:sp>
    </p:spTree>
    <p:extLst>
      <p:ext uri="{BB962C8B-B14F-4D97-AF65-F5344CB8AC3E}">
        <p14:creationId xmlns:p14="http://schemas.microsoft.com/office/powerpoint/2010/main" val="240617706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3958" y="6251262"/>
            <a:ext cx="1800000" cy="470861"/>
          </a:xfrm>
          <a:prstGeom prst="rect">
            <a:avLst/>
          </a:prstGeom>
        </p:spPr>
      </p:pic>
      <p:pic>
        <p:nvPicPr>
          <p:cNvPr id="7" name="Afbeelding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7958" y="-1"/>
            <a:ext cx="1872000" cy="597577"/>
          </a:xfrm>
          <a:prstGeom prst="rect">
            <a:avLst/>
          </a:prstGeom>
        </p:spPr>
      </p:pic>
      <p:sp>
        <p:nvSpPr>
          <p:cNvPr id="2" name="Rechthoek 1"/>
          <p:cNvSpPr/>
          <p:nvPr/>
        </p:nvSpPr>
        <p:spPr>
          <a:xfrm>
            <a:off x="1987097" y="1491460"/>
            <a:ext cx="7924800" cy="3631763"/>
          </a:xfrm>
          <a:prstGeom prst="rect">
            <a:avLst/>
          </a:prstGeom>
        </p:spPr>
        <p:txBody>
          <a:bodyPr wrap="square">
            <a:spAutoFit/>
          </a:bodyPr>
          <a:lstStyle/>
          <a:p>
            <a:pPr>
              <a:lnSpc>
                <a:spcPct val="115000"/>
              </a:lnSpc>
            </a:pPr>
            <a:r>
              <a:rPr lang="nl-NL" sz="4000" b="1" dirty="0">
                <a:solidFill>
                  <a:srgbClr val="B30080"/>
                </a:solidFill>
                <a:latin typeface="Calibri" panose="020F0502020204030204" pitchFamily="34" charset="0"/>
                <a:ea typeface="Calibri"/>
                <a:cs typeface="Univers-Bold"/>
              </a:rPr>
              <a:t>Belangen waarborgen</a:t>
            </a:r>
          </a:p>
          <a:p>
            <a:pPr>
              <a:lnSpc>
                <a:spcPct val="115000"/>
              </a:lnSpc>
              <a:spcAft>
                <a:spcPts val="0"/>
              </a:spcAft>
            </a:pPr>
            <a:r>
              <a:rPr lang="nl-NL" sz="4000" dirty="0">
                <a:solidFill>
                  <a:srgbClr val="000000"/>
                </a:solidFill>
                <a:latin typeface="Calibri" panose="020F0502020204030204" pitchFamily="34" charset="0"/>
                <a:ea typeface="Calibri"/>
                <a:cs typeface="Univers"/>
              </a:rPr>
              <a:t>Dit gebeurt door een onderzoek door een accountant; het doel</a:t>
            </a:r>
            <a:r>
              <a:rPr lang="nl-NL" sz="4000" dirty="0">
                <a:latin typeface="Calibri" panose="020F0502020204030204" pitchFamily="34" charset="0"/>
                <a:ea typeface="Calibri"/>
                <a:cs typeface="Times New Roman"/>
              </a:rPr>
              <a:t> </a:t>
            </a:r>
            <a:r>
              <a:rPr lang="nl-NL" sz="4000" dirty="0">
                <a:solidFill>
                  <a:srgbClr val="000000"/>
                </a:solidFill>
                <a:latin typeface="Calibri" panose="020F0502020204030204" pitchFamily="34" charset="0"/>
                <a:ea typeface="Calibri"/>
                <a:cs typeface="Univers"/>
              </a:rPr>
              <a:t>is de belangen van alle belanghebbenden veilig te stellen.</a:t>
            </a:r>
            <a:endParaRPr lang="nl-NL" sz="4000" dirty="0">
              <a:latin typeface="Calibri" panose="020F0502020204030204" pitchFamily="34" charset="0"/>
              <a:ea typeface="Calibri"/>
              <a:cs typeface="Times New Roman"/>
            </a:endParaRPr>
          </a:p>
        </p:txBody>
      </p:sp>
    </p:spTree>
    <p:extLst>
      <p:ext uri="{BB962C8B-B14F-4D97-AF65-F5344CB8AC3E}">
        <p14:creationId xmlns:p14="http://schemas.microsoft.com/office/powerpoint/2010/main" val="67123199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314274DCB2BB54AA83C54D03A065558" ma:contentTypeVersion="" ma:contentTypeDescription="Een nieuw document maken." ma:contentTypeScope="" ma:versionID="e4c1680e23778b5f4b4d23c23de179b9">
  <xsd:schema xmlns:xsd="http://www.w3.org/2001/XMLSchema" xmlns:xs="http://www.w3.org/2001/XMLSchema" xmlns:p="http://schemas.microsoft.com/office/2006/metadata/properties" xmlns:ns2="c76c6cae-abb4-4a06-bc8f-18f813001c24" xmlns:ns3="37a32fcf-6030-4bba-9360-2912b9a14f06" xmlns:ns4="d26e5506-11bb-4226-8e79-b11ca7fbbaef" targetNamespace="http://schemas.microsoft.com/office/2006/metadata/properties" ma:root="true" ma:fieldsID="e7ebbaa887729f8b4457294fed21ed1f" ns2:_="" ns3:_="" ns4:_="">
    <xsd:import namespace="c76c6cae-abb4-4a06-bc8f-18f813001c24"/>
    <xsd:import namespace="37a32fcf-6030-4bba-9360-2912b9a14f06"/>
    <xsd:import namespace="d26e5506-11bb-4226-8e79-b11ca7fbbaef"/>
    <xsd:element name="properties">
      <xsd:complexType>
        <xsd:sequence>
          <xsd:element name="documentManagement">
            <xsd:complexType>
              <xsd:all>
                <xsd:element ref="ns2:SharedWithUsers" minOccurs="0"/>
                <xsd:element ref="ns2:SharingHintHash" minOccurs="0"/>
                <xsd:element ref="ns3:MediaServiceMetadata" minOccurs="0"/>
                <xsd:element ref="ns3:MediaServiceFastMetadata" minOccurs="0"/>
                <xsd:element ref="ns4:SharedWithDetails"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6c6cae-abb4-4a06-bc8f-18f813001c24" elementFormDefault="qualified">
    <xsd:import namespace="http://schemas.microsoft.com/office/2006/documentManagement/types"/>
    <xsd:import namespace="http://schemas.microsoft.com/office/infopath/2007/PartnerControls"/>
    <xsd:element name="SharedWithUsers" ma:index="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Hint-hash delen"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7a32fcf-6030-4bba-9360-2912b9a14f0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6e5506-11bb-4226-8e79-b11ca7fbbaef" elementFormDefault="qualified">
    <xsd:import namespace="http://schemas.microsoft.com/office/2006/documentManagement/types"/>
    <xsd:import namespace="http://schemas.microsoft.com/office/infopath/2007/PartnerControls"/>
    <xsd:element name="SharedWithDetails" ma:index="12"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CF80026-0627-447E-9E5A-3BB58C884AE6}"/>
</file>

<file path=customXml/itemProps2.xml><?xml version="1.0" encoding="utf-8"?>
<ds:datastoreItem xmlns:ds="http://schemas.openxmlformats.org/officeDocument/2006/customXml" ds:itemID="{0DCE18A7-70C3-4BA8-9659-DBD5F47D39C0}"/>
</file>

<file path=customXml/itemProps3.xml><?xml version="1.0" encoding="utf-8"?>
<ds:datastoreItem xmlns:ds="http://schemas.openxmlformats.org/officeDocument/2006/customXml" ds:itemID="{EE8C42B5-97EC-41EE-8102-8B91F8D73633}"/>
</file>

<file path=docProps/app.xml><?xml version="1.0" encoding="utf-8"?>
<Properties xmlns="http://schemas.openxmlformats.org/officeDocument/2006/extended-properties" xmlns:vt="http://schemas.openxmlformats.org/officeDocument/2006/docPropsVTypes">
  <TotalTime>0</TotalTime>
  <Words>97</Words>
  <Application>Microsoft Office PowerPoint</Application>
  <PresentationFormat>Breedbeeld</PresentationFormat>
  <Paragraphs>10</Paragraphs>
  <Slides>3</Slides>
  <Notes>3</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3</vt:i4>
      </vt:variant>
    </vt:vector>
  </HeadingPairs>
  <TitlesOfParts>
    <vt:vector size="6" baseType="lpstr">
      <vt:lpstr>Arial</vt:lpstr>
      <vt:lpstr>Calibri</vt:lpstr>
      <vt:lpstr>Kantoorthema</vt:lpstr>
      <vt:lpstr>PowerPoint-presentatie</vt:lpstr>
      <vt:lpstr>PowerPoint-presentatie</vt:lpstr>
      <vt:lpstr>PowerPoint-presentatie</vt:lpstr>
    </vt:vector>
  </TitlesOfParts>
  <Company>Van Vlimmeren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Sarina van Vlimmeren</dc:creator>
  <cp:lastModifiedBy>Sarina van Vlimmeren</cp:lastModifiedBy>
  <cp:revision>38</cp:revision>
  <dcterms:created xsi:type="dcterms:W3CDTF">2014-08-25T22:47:39Z</dcterms:created>
  <dcterms:modified xsi:type="dcterms:W3CDTF">2019-11-06T04:05:00Z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0x010100A314274DCB2BB54AA83C54D03A065558</vt:lpwstr>
  </property>
</Properties>
</file>